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4BA1-1FC4-4E13-ACCE-72A46C5BA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0079CB-FAEC-402B-9495-266BB53CA9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080A2-F3A7-4181-9696-88F5089B1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90D6F-95A8-44DD-9877-481982E61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9DFE7-0814-4F17-8DA2-0088D1C6C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75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215D3-854D-4186-A428-386EE503A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DB716-1FE2-4FB0-A745-42DF1A91E4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8478E-E1B5-433F-94EC-BD46DC08B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DEDCE-E880-4133-BC00-7247B1831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9E182-CA1D-4C25-8155-B656FD400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5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E01748-05B3-4008-B176-D7DFF15466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0C9298-B4AE-4B46-AC1C-F0D1F80CFC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172D8-3E38-4F66-8747-E109DC993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0C729-D2FF-43FA-8E89-ED006CEC7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A56B2-46AB-4758-819B-3BFFEE88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963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51C36-0EBA-4127-A5DF-BB8697DA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BD105-0438-438E-B7ED-9D3BA5C7C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4AB57-BA9F-4C02-8F39-74D034B45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78EAB-AAB6-473E-9A5B-FF34DCC86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9FF39-37CE-432E-BED1-891DD77F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978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94E8B-30FB-4641-A63B-87A94CDA0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4CE793-8BB7-4F9D-A27B-61289E4A4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517D3-FBFD-4C61-B45F-42DE3513C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B7124-A466-4FB3-B723-903B84463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E5F14-277F-4FA0-9276-22CA93C0C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0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48B95-FE8B-49F0-A890-A765FD13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82A6F-FEC8-4E49-9725-F4F50AAC94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C20348-7B69-4F8D-97DF-BC4C7DC06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73358-985C-4F82-A164-9AD079F7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2F746-EE74-48FF-B174-46960C2F3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0005E-A19F-4E45-81AD-D7F17E2B5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204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B1D65-2165-44A3-B7AA-51F6B6306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33673-4B8F-4BCE-9985-400E99B02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D20AA-73DC-4598-B637-F48F66357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6FD737-48DA-4DF3-A5B7-2920F4483E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28AB8-4D0A-425E-A61E-3F382D8DEF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9F72DA-1E47-41E7-BB5C-11779313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087A2-3DD3-40F9-9BCC-F0B131D10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200B97-1FE1-43F4-BF02-ABE407C92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373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E47BA-1E4B-49D2-A603-1BAB86AF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E6B5A4-6BCF-4C3B-A5BF-D0E3F1DEF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D4E8A2-D154-4DD7-8972-2B37D46BA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64DDEA-2D0F-4C6D-9EE4-E4D470121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57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E8823E-D67D-4005-A334-0F5148E07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D6B1B6-3571-40EA-8B8A-AC3E1D90C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96714A-0E64-47B3-8643-265FD2356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931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97F0-5CD5-451A-A60A-0779979D6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CF98E-4F22-429E-A6DD-53DD09406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41E6C5-5E37-4B8A-B33E-59B85F0C6E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641E0E-CFCC-48B4-AC5C-E4CC6D333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24FE5-D26D-4326-9AA5-7238D69EC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1DB5E-5DD9-4AF3-8A35-A34B2034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63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DD76-BF55-45A2-BD91-5929DB316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F603AC-7145-4DCA-AAF3-74EFAC7654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066C0-C55C-48A7-A8EC-1D3BEEEDD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3C112F-E37F-4974-8884-22E1A3B11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B3D238-B661-4297-9149-1B4E322F2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81821-1B1B-47EE-9B1E-E68078B5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80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E2C601-2843-4F4A-B13B-6497537E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890C66-30CB-4048-B348-837F20DC1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748BC-E770-4AD0-A0A2-DF8B6D675B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65D3D-877C-44FF-908B-F29E4B1F71E5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D546A-F64E-41EF-9256-7251CDC859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7203E-D08E-483D-AD66-A6A265E5FB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1F635-0867-488D-915B-CBBA71704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9242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5D0609-0719-482B-B413-55826D01E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057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0">
            <a:extLst>
              <a:ext uri="{FF2B5EF4-FFF2-40B4-BE49-F238E27FC236}">
                <a16:creationId xmlns:a16="http://schemas.microsoft.com/office/drawing/2014/main" id="{A75F0A39-088D-4F8B-90C6-B74ED65F34D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308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1">
            <a:extLst>
              <a:ext uri="{FF2B5EF4-FFF2-40B4-BE49-F238E27FC236}">
                <a16:creationId xmlns:a16="http://schemas.microsoft.com/office/drawing/2014/main" id="{55789DA4-0824-4715-AEC3-A9F1DF36B28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534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2">
            <a:extLst>
              <a:ext uri="{FF2B5EF4-FFF2-40B4-BE49-F238E27FC236}">
                <a16:creationId xmlns:a16="http://schemas.microsoft.com/office/drawing/2014/main" id="{F1CCD0B9-D529-43F5-9DE7-F7593318F24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628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3">
            <a:extLst>
              <a:ext uri="{FF2B5EF4-FFF2-40B4-BE49-F238E27FC236}">
                <a16:creationId xmlns:a16="http://schemas.microsoft.com/office/drawing/2014/main" id="{D4B33035-B064-4B51-8BC4-FCCFB134754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389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3 (2)">
            <a:extLst>
              <a:ext uri="{FF2B5EF4-FFF2-40B4-BE49-F238E27FC236}">
                <a16:creationId xmlns:a16="http://schemas.microsoft.com/office/drawing/2014/main" id="{F13A7CB4-E31F-4A46-8A35-B55B602E038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663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4">
            <a:extLst>
              <a:ext uri="{FF2B5EF4-FFF2-40B4-BE49-F238E27FC236}">
                <a16:creationId xmlns:a16="http://schemas.microsoft.com/office/drawing/2014/main" id="{ED0CA280-0993-4222-ADF8-388F7993567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24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5">
            <a:extLst>
              <a:ext uri="{FF2B5EF4-FFF2-40B4-BE49-F238E27FC236}">
                <a16:creationId xmlns:a16="http://schemas.microsoft.com/office/drawing/2014/main" id="{20C24D63-1670-4841-949E-C0F41037C39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002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6">
            <a:extLst>
              <a:ext uri="{FF2B5EF4-FFF2-40B4-BE49-F238E27FC236}">
                <a16:creationId xmlns:a16="http://schemas.microsoft.com/office/drawing/2014/main" id="{C4525304-6D72-4FAE-B776-CD2FD4BD113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857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7">
            <a:extLst>
              <a:ext uri="{FF2B5EF4-FFF2-40B4-BE49-F238E27FC236}">
                <a16:creationId xmlns:a16="http://schemas.microsoft.com/office/drawing/2014/main" id="{1FB27BBF-A011-4B95-870E-050248C4BF6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11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8">
            <a:extLst>
              <a:ext uri="{FF2B5EF4-FFF2-40B4-BE49-F238E27FC236}">
                <a16:creationId xmlns:a16="http://schemas.microsoft.com/office/drawing/2014/main" id="{25AE4F08-2D29-42C0-A461-7FD0B0F9FF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30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">
            <a:extLst>
              <a:ext uri="{FF2B5EF4-FFF2-40B4-BE49-F238E27FC236}">
                <a16:creationId xmlns:a16="http://schemas.microsoft.com/office/drawing/2014/main" id="{D8988E58-E8B1-4A2A-B6D7-66184B81058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752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9">
            <a:extLst>
              <a:ext uri="{FF2B5EF4-FFF2-40B4-BE49-F238E27FC236}">
                <a16:creationId xmlns:a16="http://schemas.microsoft.com/office/drawing/2014/main" id="{01F43049-1F12-4184-87F8-154DE7D47AD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3188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">
            <a:extLst>
              <a:ext uri="{FF2B5EF4-FFF2-40B4-BE49-F238E27FC236}">
                <a16:creationId xmlns:a16="http://schemas.microsoft.com/office/drawing/2014/main" id="{D56E29B4-09D8-4288-B39B-55D8729EB21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26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1">
            <a:extLst>
              <a:ext uri="{FF2B5EF4-FFF2-40B4-BE49-F238E27FC236}">
                <a16:creationId xmlns:a16="http://schemas.microsoft.com/office/drawing/2014/main" id="{2F235E2D-C5A8-4603-A012-4CFAC280204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4361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2">
            <a:extLst>
              <a:ext uri="{FF2B5EF4-FFF2-40B4-BE49-F238E27FC236}">
                <a16:creationId xmlns:a16="http://schemas.microsoft.com/office/drawing/2014/main" id="{363A51BD-678B-4372-86A5-06BF450EE32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765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A5C1B9-3282-46BD-AB78-145B72430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921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4">
            <a:extLst>
              <a:ext uri="{FF2B5EF4-FFF2-40B4-BE49-F238E27FC236}">
                <a16:creationId xmlns:a16="http://schemas.microsoft.com/office/drawing/2014/main" id="{33D41472-6673-4C06-98D7-FE42E60E514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4993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5">
            <a:extLst>
              <a:ext uri="{FF2B5EF4-FFF2-40B4-BE49-F238E27FC236}">
                <a16:creationId xmlns:a16="http://schemas.microsoft.com/office/drawing/2014/main" id="{D5802FED-8BB3-46C0-A0FB-528DC104829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571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6">
            <a:extLst>
              <a:ext uri="{FF2B5EF4-FFF2-40B4-BE49-F238E27FC236}">
                <a16:creationId xmlns:a16="http://schemas.microsoft.com/office/drawing/2014/main" id="{EFE03744-5361-4CB6-82AE-82A09A8FD45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319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, text, letter&#10;&#10;Description automatically generated">
            <a:extLst>
              <a:ext uri="{FF2B5EF4-FFF2-40B4-BE49-F238E27FC236}">
                <a16:creationId xmlns:a16="http://schemas.microsoft.com/office/drawing/2014/main" id="{49F324C7-FF80-443D-9C4C-5A1BF26CA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477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3">
            <a:extLst>
              <a:ext uri="{FF2B5EF4-FFF2-40B4-BE49-F238E27FC236}">
                <a16:creationId xmlns:a16="http://schemas.microsoft.com/office/drawing/2014/main" id="{42FD0153-6DFF-49CD-9759-279CF2488DF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804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">
            <a:extLst>
              <a:ext uri="{FF2B5EF4-FFF2-40B4-BE49-F238E27FC236}">
                <a16:creationId xmlns:a16="http://schemas.microsoft.com/office/drawing/2014/main" id="{D263F810-23E8-43DF-8350-3D0267AE92D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103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">
            <a:extLst>
              <a:ext uri="{FF2B5EF4-FFF2-40B4-BE49-F238E27FC236}">
                <a16:creationId xmlns:a16="http://schemas.microsoft.com/office/drawing/2014/main" id="{18F9EABA-BC49-4386-A8E8-2559487D63D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647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">
            <a:extLst>
              <a:ext uri="{FF2B5EF4-FFF2-40B4-BE49-F238E27FC236}">
                <a16:creationId xmlns:a16="http://schemas.microsoft.com/office/drawing/2014/main" id="{32ED6AC0-9055-4D37-89E3-4F40AF87F8F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99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">
            <a:extLst>
              <a:ext uri="{FF2B5EF4-FFF2-40B4-BE49-F238E27FC236}">
                <a16:creationId xmlns:a16="http://schemas.microsoft.com/office/drawing/2014/main" id="{7E2FCC5C-9396-4206-9451-69AFF499D4A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036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8">
            <a:extLst>
              <a:ext uri="{FF2B5EF4-FFF2-40B4-BE49-F238E27FC236}">
                <a16:creationId xmlns:a16="http://schemas.microsoft.com/office/drawing/2014/main" id="{343F5688-200E-41EF-99FC-8D9380B6947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885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9">
            <a:extLst>
              <a:ext uri="{FF2B5EF4-FFF2-40B4-BE49-F238E27FC236}">
                <a16:creationId xmlns:a16="http://schemas.microsoft.com/office/drawing/2014/main" id="{E8DF2D64-B863-41BF-AAFC-8F1F4A8E8A3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879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0</Words>
  <Application>Microsoft Office PowerPoint</Application>
  <PresentationFormat>Widescreen</PresentationFormat>
  <Paragraphs>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Bilal Hamdanieh</dc:creator>
  <cp:lastModifiedBy>Bilal Hamdanieh</cp:lastModifiedBy>
  <cp:revision>5</cp:revision>
  <dcterms:created xsi:type="dcterms:W3CDTF">2021-04-07T11:21:45Z</dcterms:created>
  <dcterms:modified xsi:type="dcterms:W3CDTF">2021-04-10T06:38:03Z</dcterms:modified>
</cp:coreProperties>
</file>

<file path=docProps/thumbnail.jpeg>
</file>